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4" r:id="rId4"/>
    <p:sldId id="268" r:id="rId5"/>
    <p:sldId id="267" r:id="rId6"/>
    <p:sldId id="273" r:id="rId7"/>
    <p:sldId id="266" r:id="rId8"/>
    <p:sldId id="285" r:id="rId9"/>
    <p:sldId id="276" r:id="rId10"/>
    <p:sldId id="278" r:id="rId11"/>
    <p:sldId id="281" r:id="rId12"/>
    <p:sldId id="286" r:id="rId13"/>
    <p:sldId id="287" r:id="rId14"/>
    <p:sldId id="288" r:id="rId15"/>
    <p:sldId id="289" r:id="rId16"/>
    <p:sldId id="283" r:id="rId17"/>
    <p:sldId id="284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17A"/>
    <a:srgbClr val="002E8A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CAD27-3434-EB4B-9A7A-67706049D100}" type="datetimeFigureOut">
              <a:rPr lang="en-US" smtClean="0"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0F993-3028-6749-9370-E95243540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8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0F993-3028-6749-9370-E952435402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7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2048" y="2782669"/>
            <a:ext cx="432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Team Black Cow</a:t>
            </a:r>
            <a:endParaRPr lang="ko-KR" altLang="en-US" sz="36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40152" y="4581128"/>
            <a:ext cx="2808312" cy="172819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2017115589</a:t>
            </a:r>
            <a:r>
              <a:rPr lang="ko-KR" altLang="en-US" dirty="0"/>
              <a:t> 김진규</a:t>
            </a:r>
            <a:endParaRPr lang="en-US" altLang="ko-KR" dirty="0"/>
          </a:p>
          <a:p>
            <a:pPr algn="ctr"/>
            <a:r>
              <a:rPr lang="en-US" altLang="ko-KR" dirty="0"/>
              <a:t>2017110009</a:t>
            </a:r>
            <a:r>
              <a:rPr lang="ko-KR" altLang="en-US" dirty="0"/>
              <a:t> 김현학</a:t>
            </a:r>
            <a:endParaRPr lang="en-US" altLang="ko-KR" dirty="0"/>
          </a:p>
          <a:p>
            <a:pPr algn="ctr"/>
            <a:r>
              <a:rPr lang="en-US" altLang="ko-KR" dirty="0"/>
              <a:t>2017116045</a:t>
            </a:r>
            <a:r>
              <a:rPr lang="ko-KR" altLang="en-US" dirty="0"/>
              <a:t> 윤성환</a:t>
            </a:r>
            <a:endParaRPr lang="en-US" altLang="ko-KR" dirty="0"/>
          </a:p>
          <a:p>
            <a:pPr algn="ctr"/>
            <a:r>
              <a:rPr lang="en-US" altLang="ko-KR" dirty="0"/>
              <a:t>2017111428</a:t>
            </a:r>
            <a:r>
              <a:rPr lang="ko-KR" altLang="en-US" dirty="0"/>
              <a:t> 이수진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066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Picture 3" descr="스크린샷 2018-05-10 오후 1.1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8205328" cy="37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2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[mix][video]1">
            <a:hlinkClick r:id="" action="ppaction://media"/>
            <a:extLst>
              <a:ext uri="{FF2B5EF4-FFF2-40B4-BE49-F238E27FC236}">
                <a16:creationId xmlns:a16="http://schemas.microsoft.com/office/drawing/2014/main" id="{F6C392C5-1C85-4110-8A26-F78C5F11F2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129" y="1196752"/>
            <a:ext cx="825974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B2AF76-AD14-4AFD-926D-646C835D5B71}"/>
              </a:ext>
            </a:extLst>
          </p:cNvPr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F5E3F6-D687-41D1-9C78-BC8D89B3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2" y="1515363"/>
            <a:ext cx="4044360" cy="34544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CC0B24-DE52-43B5-8CE7-F6707FE82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04" y="1515362"/>
            <a:ext cx="4044360" cy="3443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7428D-83B4-401E-8A7A-70B3669ED313}"/>
              </a:ext>
            </a:extLst>
          </p:cNvPr>
          <p:cNvSpPr txBox="1"/>
          <p:nvPr/>
        </p:nvSpPr>
        <p:spPr>
          <a:xfrm>
            <a:off x="1331640" y="530120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선택하는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64418-08B2-444C-93E0-67F90D91CDF3}"/>
              </a:ext>
            </a:extLst>
          </p:cNvPr>
          <p:cNvSpPr txBox="1"/>
          <p:nvPr/>
        </p:nvSpPr>
        <p:spPr>
          <a:xfrm>
            <a:off x="5944922" y="530120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게임진행 화면</a:t>
            </a:r>
          </a:p>
        </p:txBody>
      </p:sp>
    </p:spTree>
    <p:extLst>
      <p:ext uri="{BB962C8B-B14F-4D97-AF65-F5344CB8AC3E}">
        <p14:creationId xmlns:p14="http://schemas.microsoft.com/office/powerpoint/2010/main" val="94350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A285E3-6536-493D-A105-EABBABABB7BE}"/>
              </a:ext>
            </a:extLst>
          </p:cNvPr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450411-0E87-4540-BE53-F1C78775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7" y="1542152"/>
            <a:ext cx="3664897" cy="31222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1CE624-8963-4433-BFE0-64406AF6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42" y="1542152"/>
            <a:ext cx="3664898" cy="3135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13E28-3E3A-4EEF-87A8-2BE969BFD902}"/>
              </a:ext>
            </a:extLst>
          </p:cNvPr>
          <p:cNvSpPr txBox="1"/>
          <p:nvPr/>
        </p:nvSpPr>
        <p:spPr>
          <a:xfrm>
            <a:off x="2719893" y="521990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맵을</a:t>
            </a:r>
            <a:r>
              <a:rPr lang="ko-KR" altLang="en-US" dirty="0"/>
              <a:t> 둘러보는 기능을 사용한 경우</a:t>
            </a:r>
          </a:p>
        </p:txBody>
      </p:sp>
    </p:spTree>
    <p:extLst>
      <p:ext uri="{BB962C8B-B14F-4D97-AF65-F5344CB8AC3E}">
        <p14:creationId xmlns:p14="http://schemas.microsoft.com/office/powerpoint/2010/main" val="302798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F14D39-C494-4683-87A1-608AB8F6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68" y="692696"/>
            <a:ext cx="6142064" cy="52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6AB2D-F411-434C-8274-52181D723790}"/>
              </a:ext>
            </a:extLst>
          </p:cNvPr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61D54-82B4-4DF1-BF5B-E7CD58837367}"/>
              </a:ext>
            </a:extLst>
          </p:cNvPr>
          <p:cNvSpPr txBox="1"/>
          <p:nvPr/>
        </p:nvSpPr>
        <p:spPr>
          <a:xfrm>
            <a:off x="1926083" y="6000435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녹색 플레이어가 바닥 아래로 떨어져 패배한 모습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00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1FC99-9CF1-4F92-AE7A-03D7F2EDC775}"/>
              </a:ext>
            </a:extLst>
          </p:cNvPr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Game Play Demo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playvideo">
            <a:hlinkClick r:id="" action="ppaction://media"/>
            <a:extLst>
              <a:ext uri="{FF2B5EF4-FFF2-40B4-BE49-F238E27FC236}">
                <a16:creationId xmlns:a16="http://schemas.microsoft.com/office/drawing/2014/main" id="{A703B9C8-11EE-4F5D-8D83-79FFF25E6A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0429" y="614157"/>
            <a:ext cx="6643142" cy="58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4. REVIEW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D5231-B989-42D2-A5ED-66C74763D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24136"/>
            <a:ext cx="3882665" cy="32849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484362-3D7D-4203-AA15-B550E00D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24136"/>
            <a:ext cx="3880600" cy="3284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3E6B3-F882-40B6-9E0B-38971FF42083}"/>
              </a:ext>
            </a:extLst>
          </p:cNvPr>
          <p:cNvSpPr txBox="1"/>
          <p:nvPr/>
        </p:nvSpPr>
        <p:spPr>
          <a:xfrm>
            <a:off x="1335684" y="465313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땅속에 갇혀버린 캐릭터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7B0C6-1486-4FA2-A2DD-E77D7AB4BC10}"/>
              </a:ext>
            </a:extLst>
          </p:cNvPr>
          <p:cNvSpPr txBox="1"/>
          <p:nvPr/>
        </p:nvSpPr>
        <p:spPr>
          <a:xfrm>
            <a:off x="4628356" y="4653136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서로 겹쳤을 때 캐릭터가 깨지는 버그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B755B2-C204-448E-85DE-DB6E5751EAD0}"/>
              </a:ext>
            </a:extLst>
          </p:cNvPr>
          <p:cNvSpPr txBox="1"/>
          <p:nvPr/>
        </p:nvSpPr>
        <p:spPr>
          <a:xfrm>
            <a:off x="1979712" y="5517232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버그의 존재를 알고 해결 방안도 알고는 있으나 수정범위가 너무 커서 해결하지 않은 버그들</a:t>
            </a:r>
          </a:p>
        </p:txBody>
      </p:sp>
    </p:spTree>
    <p:extLst>
      <p:ext uri="{BB962C8B-B14F-4D97-AF65-F5344CB8AC3E}">
        <p14:creationId xmlns:p14="http://schemas.microsoft.com/office/powerpoint/2010/main" val="151313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91680" y="2852936"/>
            <a:ext cx="5904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4647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64193" y="2132856"/>
            <a:ext cx="3997972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3907" y="2096845"/>
            <a:ext cx="3998544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75612" y="2636912"/>
            <a:ext cx="43924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PLAN</a:t>
            </a: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STRUCTURE</a:t>
            </a:r>
            <a:endParaRPr lang="ko-KR" altLang="en-US" sz="2000" b="1" spc="3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x-none" altLang="ko-KR" sz="20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DEVELOPMENT</a:t>
            </a:r>
            <a:endParaRPr lang="ko-KR" altLang="en-US" sz="2000" b="1" spc="3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REVIEW</a:t>
            </a:r>
            <a:endParaRPr lang="ko-KR" altLang="en-US" sz="2000" b="1" spc="3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43808" y="1191648"/>
            <a:ext cx="3456384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000" b="1" spc="300" dirty="0">
                <a:solidFill>
                  <a:srgbClr val="28517A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INDEX</a:t>
            </a:r>
            <a:endParaRPr lang="ko-KR" altLang="en-US" sz="4000" b="1" spc="300" dirty="0">
              <a:solidFill>
                <a:srgbClr val="28517A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12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75900" y="2924944"/>
            <a:ext cx="4392488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spc="3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PLAN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8983" y="1553631"/>
            <a:ext cx="3456384" cy="191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7200" b="1" spc="300" dirty="0">
                <a:solidFill>
                  <a:srgbClr val="28517A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</a:t>
            </a:r>
            <a:endParaRPr lang="ko-KR" altLang="en-US" sz="7200" b="1" spc="300" dirty="0">
              <a:solidFill>
                <a:srgbClr val="28517A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69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PLAN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Picture 3" descr="스크린샷 2018-06-19 오후 2.0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927100"/>
            <a:ext cx="8724900" cy="499110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2051720" y="3789040"/>
            <a:ext cx="1008112" cy="360040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PLAN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Picture 3" descr="스크린샷 2018-06-19 오후 1.5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711200"/>
            <a:ext cx="8432800" cy="54356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07504" y="5229200"/>
            <a:ext cx="323528" cy="28803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4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1. PLAN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Picture 2" descr="스크린샷 2018-06-19 오후 2.0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36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2240" y="13407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Plan</a:t>
            </a:r>
          </a:p>
        </p:txBody>
      </p:sp>
    </p:spTree>
    <p:extLst>
      <p:ext uri="{BB962C8B-B14F-4D97-AF65-F5344CB8AC3E}">
        <p14:creationId xmlns:p14="http://schemas.microsoft.com/office/powerpoint/2010/main" val="207837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4" name="Picture 3" descr="스크린샷 2018-06-19 오후 1.45.5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92696"/>
            <a:ext cx="5112568" cy="55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1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Picture 2" descr="스크린샷 2018-06-20 오후 8.4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749300"/>
            <a:ext cx="6375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3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15249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3. DEVELOPMENT</a:t>
            </a:r>
            <a:endParaRPr lang="ko-KR" altLang="en-US" sz="2400" spc="300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pic>
        <p:nvPicPr>
          <p:cNvPr id="3" name="Picture 2" descr="스크린샷 2018-06-19 오후 2.1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2133600"/>
            <a:ext cx="6413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66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102</Words>
  <Application>Microsoft Office PowerPoint</Application>
  <PresentationFormat>화면 슬라이드 쇼(4:3)</PresentationFormat>
  <Paragraphs>35</Paragraphs>
  <Slides>17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12롯데마트행복Light</vt:lpstr>
      <vt:lpstr>맑은 고딕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HAK</cp:lastModifiedBy>
  <cp:revision>25</cp:revision>
  <dcterms:created xsi:type="dcterms:W3CDTF">2015-04-15T04:21:45Z</dcterms:created>
  <dcterms:modified xsi:type="dcterms:W3CDTF">2018-06-20T14:33:19Z</dcterms:modified>
</cp:coreProperties>
</file>